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18219BC-5D59-4367-A780-7BE530A0B0A8}" type="datetimeFigureOut">
              <a:rPr lang="zh-CN" altLang="en-US" smtClean="0"/>
              <a:t>2015-3-12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B34E524-310B-429A-87F5-82BC3455BE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22870;&#23398;&#37329;&#35780;&#23450;&#27969;&#31243;&#21450;&#27880;&#24847;&#20107;&#39033;/&#30005;&#35270;&#33402;&#26415;&#23398;&#38498;2014-2015-2&#32508;&#21512;&#32032;&#36136;&#27979;&#35780;&#34920;.doc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2870;&#23398;&#37329;&#35780;&#23450;&#27969;&#31243;&#21450;&#27880;&#24847;&#20107;&#39033;/&#30005;&#35270;&#33402;&#26415;&#23398;&#38498;2014-2015-2&#32508;&#27979;&#27719;&#24635;&#31614;&#21517;&#34920;.xl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2870;&#23398;&#37329;&#35780;&#23450;&#27969;&#31243;&#21450;&#27880;&#24847;&#20107;&#39033;/&#22870;&#39033;&#23548;&#20986;&#31614;&#23383;&#34920;.d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奖学金评定流程及注意事项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643570" y="4500570"/>
            <a:ext cx="2743192" cy="531773"/>
          </a:xfrm>
        </p:spPr>
        <p:txBody>
          <a:bodyPr/>
          <a:lstStyle/>
          <a:p>
            <a:pPr algn="ctr"/>
            <a:r>
              <a:rPr lang="zh-CN" altLang="en-US" dirty="0" smtClean="0"/>
              <a:t>电视艺术学院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14348" y="1714488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了解相关文件内容，明确评奖</a:t>
            </a:r>
            <a:r>
              <a:rPr lang="zh-CN" altLang="en-US" dirty="0" smtClean="0"/>
              <a:t>要求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计算综测分数：德育</a:t>
            </a:r>
            <a:r>
              <a:rPr lang="en-US" dirty="0" smtClean="0"/>
              <a:t>+</a:t>
            </a:r>
            <a:r>
              <a:rPr lang="zh-CN" altLang="en-US" dirty="0" smtClean="0"/>
              <a:t>体育</a:t>
            </a:r>
            <a:r>
              <a:rPr lang="en-US" dirty="0" smtClean="0"/>
              <a:t>+</a:t>
            </a:r>
            <a:r>
              <a:rPr lang="zh-CN" altLang="en-US" dirty="0" smtClean="0"/>
              <a:t>能力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综测分数</a:t>
            </a:r>
            <a:r>
              <a:rPr lang="zh-CN" altLang="en-US" dirty="0" smtClean="0"/>
              <a:t>录入，得出</a:t>
            </a:r>
            <a:r>
              <a:rPr lang="zh-CN" altLang="en-US" dirty="0" smtClean="0"/>
              <a:t>综合</a:t>
            </a:r>
            <a:r>
              <a:rPr lang="zh-CN" altLang="en-US" dirty="0" smtClean="0"/>
              <a:t>排名</a:t>
            </a:r>
            <a:endParaRPr lang="en-US" altLang="zh-CN" dirty="0" smtClean="0"/>
          </a:p>
          <a:p>
            <a:endParaRPr lang="zh-CN" altLang="en-US" dirty="0" smtClean="0"/>
          </a:p>
          <a:p>
            <a:pPr lvl="0"/>
            <a:r>
              <a:rPr lang="zh-CN" altLang="en-US" dirty="0" smtClean="0"/>
              <a:t>奖项申报</a:t>
            </a:r>
            <a:r>
              <a:rPr lang="zh-CN" altLang="en-US" dirty="0" smtClean="0"/>
              <a:t>，导出表签字确认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流程及时间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/>
          <a:lstStyle/>
          <a:p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学生手册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181-210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页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电视艺术学院综合素质测评办法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电子版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通知班级同学熟悉评奖文件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保持对通知的敏感性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700" dirty="0" smtClean="0"/>
              <a:t>了解相关文件内容，明确评奖</a:t>
            </a:r>
            <a:r>
              <a:rPr lang="zh-CN" altLang="en-US" sz="2700" dirty="0" smtClean="0"/>
              <a:t>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阶段一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每个同学填写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  <a:hlinkClick r:id="rId2" action="ppaction://hlinkfile"/>
              </a:rPr>
              <a:t>综测表（电子版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  <a:hlinkClick r:id="rId2" action="ppaction://hlinkfile"/>
              </a:rPr>
              <a:t>），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并上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交加分证明纸质版，并在纸质加分证明上标明根据哪一条加分，格式为：发表论文加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分： 四（三）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①</a:t>
            </a:r>
          </a:p>
          <a:p>
            <a:pPr>
              <a:buNone/>
            </a:pPr>
            <a:r>
              <a:rPr lang="zh-CN" altLang="en-US" sz="2600" b="1" dirty="0" smtClean="0">
                <a:latin typeface="华文楷体" pitchFamily="2" charset="-122"/>
                <a:ea typeface="华文楷体" pitchFamily="2" charset="-122"/>
              </a:rPr>
              <a:t>   （部门</a:t>
            </a:r>
            <a:r>
              <a:rPr lang="zh-CN" altLang="en-US" sz="2600" b="1" dirty="0" smtClean="0">
                <a:latin typeface="华文楷体" pitchFamily="2" charset="-122"/>
                <a:ea typeface="华文楷体" pitchFamily="2" charset="-122"/>
              </a:rPr>
              <a:t>优干考核文件稍后</a:t>
            </a:r>
            <a:r>
              <a:rPr lang="zh-CN" altLang="en-US" sz="2600" b="1" dirty="0" smtClean="0">
                <a:latin typeface="华文楷体" pitchFamily="2" charset="-122"/>
                <a:ea typeface="华文楷体" pitchFamily="2" charset="-122"/>
              </a:rPr>
              <a:t>下发）</a:t>
            </a:r>
            <a:endParaRPr lang="en-US" altLang="zh-CN" sz="26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sz="2400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班长进行初审，初审结果自行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在班级公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示</a:t>
            </a:r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endParaRPr lang="zh-CN" altLang="en-US" sz="2600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上交初审综测表电子版（每个班一个打包文件，以班级命名），</a:t>
            </a:r>
            <a:r>
              <a:rPr lang="en-US" sz="26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600" b="1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2600" b="1" dirty="0" smtClean="0"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sz="2600" b="1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之前。</a:t>
            </a:r>
            <a:endParaRPr lang="zh-CN" altLang="en-US" sz="26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计算综测分数：德育</a:t>
            </a:r>
            <a:r>
              <a:rPr lang="en-US" dirty="0" smtClean="0"/>
              <a:t>+</a:t>
            </a:r>
            <a:r>
              <a:rPr lang="zh-CN" altLang="en-US" dirty="0" smtClean="0"/>
              <a:t>体育</a:t>
            </a:r>
            <a:r>
              <a:rPr lang="en-US" dirty="0" smtClean="0"/>
              <a:t>+</a:t>
            </a:r>
            <a:r>
              <a:rPr lang="zh-CN" altLang="en-US" dirty="0" smtClean="0"/>
              <a:t>能力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阶段二：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组织部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和纪检部一起进行二审后公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示（错开审核）</a:t>
            </a:r>
            <a:endParaRPr lang="zh-CN" altLang="en-US" sz="2600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问题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反馈，最晚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截止到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日，最终版公示，不再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修改</a:t>
            </a:r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600" b="1" dirty="0" smtClean="0">
                <a:latin typeface="华文楷体" pitchFamily="2" charset="-122"/>
                <a:ea typeface="华文楷体" pitchFamily="2" charset="-122"/>
              </a:rPr>
              <a:t>（具体时间以通知为主）</a:t>
            </a:r>
            <a:endParaRPr lang="zh-CN" altLang="en-US" sz="2600" b="1" dirty="0" smtClean="0">
              <a:latin typeface="华文楷体" pitchFamily="2" charset="-122"/>
              <a:ea typeface="华文楷体" pitchFamily="2" charset="-122"/>
            </a:endParaRPr>
          </a:p>
          <a:p>
            <a:pPr lvl="0"/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阶段三：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z="2600" dirty="0" smtClean="0">
                <a:latin typeface="华文楷体" pitchFamily="2" charset="-122"/>
                <a:ea typeface="华文楷体" pitchFamily="2" charset="-122"/>
                <a:hlinkClick r:id="rId2" action="ppaction://hlinkfile"/>
              </a:rPr>
              <a:t>综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  <a:hlinkClick r:id="rId2" action="ppaction://hlinkfile"/>
              </a:rPr>
              <a:t>测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  <a:hlinkClick r:id="rId2" action="ppaction://hlinkfile"/>
              </a:rPr>
              <a:t>分数汇总签名表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于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日之前上交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阶段四：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综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测分数录入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智育分数导入（后台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），出综合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排名</a:t>
            </a:r>
          </a:p>
          <a:p>
            <a:pPr>
              <a:buNone/>
            </a:pPr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   注意：此时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如果需要修改，请写情况说明，涉及到的学生签字，并告知班级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同学</a:t>
            </a:r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pPr marL="624078" indent="-514350">
              <a:buNone/>
            </a:pPr>
            <a:r>
              <a:rPr lang="en-US" altLang="zh-CN" sz="26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（一等奖学金   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人 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  3%  1.65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；综测排名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5%</a:t>
            </a:r>
            <a:r>
              <a:rPr lang="zh-CN" altLang="en-US" sz="2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以内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2.75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；智育成绩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以内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5.5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4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阶段五：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奖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项申报，截止到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日</a:t>
            </a:r>
          </a:p>
          <a:p>
            <a:pPr>
              <a:buNone/>
            </a:pP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等奖、三好、优干、社优、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单项）</a:t>
            </a:r>
            <a:endParaRPr lang="zh-CN" altLang="en-US" sz="2600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dirty="0" smtClean="0">
                <a:latin typeface="华文楷体" pitchFamily="2" charset="-122"/>
                <a:ea typeface="华文楷体" pitchFamily="2" charset="-122"/>
                <a:hlinkClick r:id="rId2" action="ppaction://hlinkfile"/>
              </a:rPr>
              <a:t>奖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  <a:hlinkClick r:id="rId2" action="ppaction://hlinkfile"/>
              </a:rPr>
              <a:t>项导出确认签字表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于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26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日前上交</a:t>
            </a:r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6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dirty="0" smtClean="0">
                <a:latin typeface="华文楷体" pitchFamily="2" charset="-122"/>
                <a:ea typeface="华文楷体" pitchFamily="2" charset="-122"/>
              </a:rPr>
              <a:t>组织填写个人奖项登记表，并上交纸质版登记表</a:t>
            </a:r>
            <a:endParaRPr lang="zh-CN" altLang="en-US" sz="2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</TotalTime>
  <Words>369</Words>
  <Application>Microsoft Office PowerPoint</Application>
  <PresentationFormat>全屏显示(4:3)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聚合</vt:lpstr>
      <vt:lpstr>奖学金评定流程及注意事项</vt:lpstr>
      <vt:lpstr>流程及时间</vt:lpstr>
      <vt:lpstr>了解相关文件内容，明确评奖要求</vt:lpstr>
      <vt:lpstr>计算综测分数：德育+体育+能力 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奖学金评定流程及注意事项</dc:title>
  <dc:creator>MC SYSTEM</dc:creator>
  <cp:lastModifiedBy>MC SYSTEM</cp:lastModifiedBy>
  <cp:revision>19</cp:revision>
  <dcterms:created xsi:type="dcterms:W3CDTF">2015-03-12T02:09:11Z</dcterms:created>
  <dcterms:modified xsi:type="dcterms:W3CDTF">2015-03-12T02:58:06Z</dcterms:modified>
</cp:coreProperties>
</file>